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399" r:id="rId5"/>
  </p:sldMasterIdLst>
  <p:notesMasterIdLst>
    <p:notesMasterId r:id="rId35"/>
  </p:notesMasterIdLst>
  <p:sldIdLst>
    <p:sldId id="1998" r:id="rId6"/>
    <p:sldId id="3033" r:id="rId7"/>
    <p:sldId id="3052" r:id="rId8"/>
    <p:sldId id="3053" r:id="rId9"/>
    <p:sldId id="3044" r:id="rId10"/>
    <p:sldId id="3045" r:id="rId11"/>
    <p:sldId id="3054" r:id="rId12"/>
    <p:sldId id="3058" r:id="rId13"/>
    <p:sldId id="3060" r:id="rId14"/>
    <p:sldId id="3070" r:id="rId15"/>
    <p:sldId id="3071" r:id="rId16"/>
    <p:sldId id="2614" r:id="rId17"/>
    <p:sldId id="2547" r:id="rId18"/>
    <p:sldId id="2548" r:id="rId19"/>
    <p:sldId id="2549" r:id="rId20"/>
    <p:sldId id="2550" r:id="rId21"/>
    <p:sldId id="3072" r:id="rId22"/>
    <p:sldId id="3073" r:id="rId23"/>
    <p:sldId id="2915" r:id="rId24"/>
    <p:sldId id="3067" r:id="rId25"/>
    <p:sldId id="3068" r:id="rId26"/>
    <p:sldId id="3069" r:id="rId27"/>
    <p:sldId id="2919" r:id="rId28"/>
    <p:sldId id="2922" r:id="rId29"/>
    <p:sldId id="2641" r:id="rId30"/>
    <p:sldId id="1932" r:id="rId31"/>
    <p:sldId id="1933" r:id="rId32"/>
    <p:sldId id="1934" r:id="rId33"/>
    <p:sldId id="2363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0" d="100"/>
          <a:sy n="110" d="100"/>
        </p:scale>
        <p:origin x="-348" y="-78"/>
      </p:cViewPr>
      <p:guideLst>
        <p:guide orient="horz" pos="2155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347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14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0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77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86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92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71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93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9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54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829" y="1524132"/>
            <a:ext cx="107780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함께 하시니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함께 하시니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28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다섯번째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156" y="1226427"/>
            <a:ext cx="10755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함께 하시니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7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6000" b="1" dirty="0">
                <a:solidFill>
                  <a:prstClr val="black"/>
                </a:solidFill>
              </a:rPr>
              <a:t>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함께 하시니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9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박시원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39301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사무엘하</a:t>
            </a:r>
            <a:r>
              <a:rPr lang="ko-KR" altLang="en-US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57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38698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>
                <a:solidFill>
                  <a:srgbClr val="000000"/>
                </a:solidFill>
              </a:rPr>
              <a:t>성경봉독</a:t>
            </a:r>
            <a:r>
              <a:rPr lang="en-US" altLang="ko-KR" sz="4800" b="1" dirty="0">
                <a:solidFill>
                  <a:srgbClr val="000000"/>
                </a:solidFill>
              </a:rPr>
              <a:t>-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err="1" smtClean="0">
                <a:solidFill>
                  <a:srgbClr val="000000"/>
                </a:solidFill>
              </a:rPr>
              <a:t>사무엘하</a:t>
            </a:r>
            <a:r>
              <a:rPr lang="en-US" altLang="ko-KR" sz="4800" b="1" dirty="0" smtClean="0">
                <a:solidFill>
                  <a:srgbClr val="000000"/>
                </a:solidFill>
              </a:rPr>
              <a:t>12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장</a:t>
            </a:r>
            <a:endParaRPr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7" y="1626310"/>
            <a:ext cx="11113783" cy="44012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5600" b="1" dirty="0" smtClean="0">
                <a:solidFill>
                  <a:schemeClr val="tx1"/>
                </a:solidFill>
              </a:rPr>
              <a:t>13 </a:t>
            </a:r>
            <a:r>
              <a:rPr lang="ko-KR" altLang="en-US" sz="5600" b="1" dirty="0" smtClean="0">
                <a:solidFill>
                  <a:schemeClr val="tx1"/>
                </a:solidFill>
              </a:rPr>
              <a:t>다윗이 나단에게 이르되 내가 여호와께 죄를 범하였노라 하매 나단이 다윗에게 말하되 여호와께서도 당신의 죄를 </a:t>
            </a:r>
            <a:r>
              <a:rPr lang="ko-KR" altLang="en-US" sz="5600" b="1" dirty="0" err="1" smtClean="0">
                <a:solidFill>
                  <a:schemeClr val="tx1"/>
                </a:solidFill>
              </a:rPr>
              <a:t>사하셨나니</a:t>
            </a:r>
            <a:r>
              <a:rPr lang="ko-KR" altLang="en-US" sz="5600" b="1" dirty="0" smtClean="0">
                <a:solidFill>
                  <a:schemeClr val="tx1"/>
                </a:solidFill>
              </a:rPr>
              <a:t> </a:t>
            </a:r>
            <a:endParaRPr lang="en-US" altLang="ko-KR" sz="56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ko-KR" altLang="en-US" sz="5600" b="1" dirty="0" smtClean="0">
                <a:solidFill>
                  <a:schemeClr val="tx1"/>
                </a:solidFill>
              </a:rPr>
              <a:t>당신이 죽지 아니하려니와</a:t>
            </a:r>
            <a:endParaRPr lang="ko-KR" altLang="en-US" sz="5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1096818"/>
            <a:ext cx="7848873" cy="52629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500" b="1" dirty="0" smtClean="0">
                <a:solidFill>
                  <a:srgbClr val="1C3D62"/>
                </a:solidFill>
                <a:latin typeface="HY그래픽M"/>
                <a:ea typeface="HY그래픽M"/>
              </a:rPr>
              <a:t>다윗 왕</a:t>
            </a:r>
            <a:r>
              <a:rPr lang="en-US" altLang="ko-KR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,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ko-KR" altLang="en-US" sz="7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죄</a:t>
            </a:r>
            <a:r>
              <a:rPr lang="ko-KR" altLang="en-US" sz="72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를 짓다</a:t>
            </a:r>
            <a:endParaRPr lang="en-US" altLang="ko-KR" sz="7200" b="1" dirty="0">
              <a:solidFill>
                <a:schemeClr val="dk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3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 dirty="0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신민하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죽음을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위하여 십자가 지신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endParaRPr lang="en-US" altLang="ko-KR" b="1"/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11419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사망 권세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삼 일 만에 죽음 이기신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승리의 예수님</a:t>
            </a: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81" y="347007"/>
            <a:ext cx="4661806" cy="365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282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2678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487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600" b="1"/>
              <a:t>작은제자</a:t>
            </a:r>
          </a:p>
        </p:txBody>
      </p:sp>
    </p:spTree>
    <p:extLst>
      <p:ext uri="{BB962C8B-B14F-4D97-AF65-F5344CB8AC3E}">
        <p14:creationId xmlns:p14="http://schemas.microsoft.com/office/powerpoint/2010/main" val="174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1036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다윗의 노래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97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100" b="1"/>
              <a:t>만군의 여호와 하나님 이름으로</a:t>
            </a:r>
          </a:p>
          <a:p>
            <a:pPr lvl="0" algn="ctr">
              <a:defRPr/>
            </a:pPr>
            <a:r>
              <a:rPr lang="ko-KR" altLang="en-US" sz="5100" b="1"/>
              <a:t>하나님이 나의 영광 나의 방패시라</a:t>
            </a:r>
          </a:p>
          <a:p>
            <a:pPr lvl="0" algn="ctr">
              <a:defRPr/>
            </a:pPr>
            <a:r>
              <a:rPr lang="ko-KR" altLang="en-US" sz="5100" b="1"/>
              <a:t>오늘 하나님이 승리를 주시리</a:t>
            </a:r>
          </a:p>
          <a:p>
            <a:pPr lvl="0" algn="ctr">
              <a:defRPr/>
            </a:pPr>
            <a:r>
              <a:rPr lang="ko-KR" altLang="en-US" sz="5100" b="1"/>
              <a:t>모든 사람들이</a:t>
            </a:r>
          </a:p>
          <a:p>
            <a:pPr lvl="0" algn="ctr">
              <a:defRPr/>
            </a:pPr>
            <a:r>
              <a:rPr lang="ko-KR" altLang="en-US" sz="5100" b="1"/>
              <a:t>살아 계신 하나님 알게 되리</a:t>
            </a:r>
          </a:p>
        </p:txBody>
      </p:sp>
    </p:spTree>
    <p:extLst>
      <p:ext uri="{BB962C8B-B14F-4D97-AF65-F5344CB8AC3E}">
        <p14:creationId xmlns:p14="http://schemas.microsoft.com/office/powerpoint/2010/main" val="4050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다윗의 노래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2261052"/>
            <a:ext cx="9944552" cy="319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100" b="1"/>
              <a:t>전쟁은 여호와께 속한 것이라</a:t>
            </a:r>
          </a:p>
          <a:p>
            <a:pPr lvl="0" algn="ctr">
              <a:defRPr/>
            </a:pPr>
            <a:r>
              <a:rPr lang="ko-KR" altLang="en-US" sz="5100" b="1"/>
              <a:t>오직 하나님만  </a:t>
            </a:r>
          </a:p>
          <a:p>
            <a:pPr lvl="0" algn="ctr">
              <a:defRPr/>
            </a:pPr>
            <a:r>
              <a:rPr lang="ko-KR" altLang="en-US" sz="5100" b="1"/>
              <a:t>바라보며 의지하리</a:t>
            </a:r>
          </a:p>
          <a:p>
            <a:pPr lvl="0" algn="ctr">
              <a:defRPr/>
            </a:pP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115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382</Words>
  <Application>Microsoft Office PowerPoint</Application>
  <PresentationFormat>사용자 지정</PresentationFormat>
  <Paragraphs>142</Paragraphs>
  <Slides>29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29</vt:i4>
      </vt:variant>
    </vt:vector>
  </HeadingPairs>
  <TitlesOfParts>
    <vt:vector size="34" baseType="lpstr">
      <vt:lpstr>Office 테마</vt:lpstr>
      <vt:lpstr>7_Office 테마</vt:lpstr>
      <vt:lpstr>2_파형</vt:lpstr>
      <vt:lpstr>8_Office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210</cp:revision>
  <dcterms:created xsi:type="dcterms:W3CDTF">2022-06-11T10:00:30Z</dcterms:created>
  <dcterms:modified xsi:type="dcterms:W3CDTF">2024-04-26T13:50:46Z</dcterms:modified>
  <cp:version/>
</cp:coreProperties>
</file>