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435" r:id="rId5"/>
    <p:sldMasterId id="2147484447" r:id="rId6"/>
    <p:sldMasterId id="2147484459" r:id="rId7"/>
  </p:sldMasterIdLst>
  <p:notesMasterIdLst>
    <p:notesMasterId r:id="rId56"/>
  </p:notesMasterIdLst>
  <p:sldIdLst>
    <p:sldId id="1998" r:id="rId8"/>
    <p:sldId id="3080" r:id="rId9"/>
    <p:sldId id="3206" r:id="rId10"/>
    <p:sldId id="3207" r:id="rId11"/>
    <p:sldId id="3208" r:id="rId12"/>
    <p:sldId id="3209" r:id="rId13"/>
    <p:sldId id="3210" r:id="rId14"/>
    <p:sldId id="3211" r:id="rId15"/>
    <p:sldId id="3212" r:id="rId16"/>
    <p:sldId id="3213" r:id="rId17"/>
    <p:sldId id="3214" r:id="rId18"/>
    <p:sldId id="3215" r:id="rId19"/>
    <p:sldId id="3191" r:id="rId20"/>
    <p:sldId id="3192" r:id="rId21"/>
    <p:sldId id="3193" r:id="rId22"/>
    <p:sldId id="3194" r:id="rId23"/>
    <p:sldId id="3195" r:id="rId24"/>
    <p:sldId id="3196" r:id="rId25"/>
    <p:sldId id="3197" r:id="rId26"/>
    <p:sldId id="3167" r:id="rId27"/>
    <p:sldId id="3168" r:id="rId28"/>
    <p:sldId id="3169" r:id="rId29"/>
    <p:sldId id="3170" r:id="rId30"/>
    <p:sldId id="3171" r:id="rId31"/>
    <p:sldId id="2614" r:id="rId32"/>
    <p:sldId id="2547" r:id="rId33"/>
    <p:sldId id="2548" r:id="rId34"/>
    <p:sldId id="2549" r:id="rId35"/>
    <p:sldId id="2550" r:id="rId36"/>
    <p:sldId id="3198" r:id="rId37"/>
    <p:sldId id="3199" r:id="rId38"/>
    <p:sldId id="3200" r:id="rId39"/>
    <p:sldId id="3201" r:id="rId40"/>
    <p:sldId id="3202" r:id="rId41"/>
    <p:sldId id="3203" r:id="rId42"/>
    <p:sldId id="3204" r:id="rId43"/>
    <p:sldId id="2915" r:id="rId44"/>
    <p:sldId id="3067" r:id="rId45"/>
    <p:sldId id="3068" r:id="rId46"/>
    <p:sldId id="3205" r:id="rId47"/>
    <p:sldId id="3069" r:id="rId48"/>
    <p:sldId id="2919" r:id="rId49"/>
    <p:sldId id="2922" r:id="rId50"/>
    <p:sldId id="2641" r:id="rId51"/>
    <p:sldId id="1932" r:id="rId52"/>
    <p:sldId id="1933" r:id="rId53"/>
    <p:sldId id="1934" r:id="rId54"/>
    <p:sldId id="2363" r:id="rId55"/>
  </p:sldIdLst>
  <p:sldSz cx="12192000" cy="6858000"/>
  <p:notesSz cx="6858000" cy="9144000"/>
  <p:defaultTextStyle>
    <a:defPPr>
      <a:defRPr lang="ko-KR"/>
    </a:defPPr>
    <a:lvl1pPr marL="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0" d="100"/>
          <a:sy n="110" d="100"/>
        </p:scale>
        <p:origin x="-348" y="-7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2024-07-13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11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6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52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49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07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9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711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61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0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15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14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607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991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36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1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7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2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0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9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5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1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6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6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3" y="592993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91" y="12875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99" y="420380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0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58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6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6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9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5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32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4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32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4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40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8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99" y="338897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5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43" indent="0">
              <a:buNone/>
              <a:defRPr sz="2800"/>
            </a:lvl2pPr>
            <a:lvl3pPr marL="913309" indent="0">
              <a:buNone/>
              <a:defRPr sz="2400"/>
            </a:lvl3pPr>
            <a:lvl4pPr marL="1369970" indent="0">
              <a:buNone/>
              <a:defRPr sz="2000"/>
            </a:lvl4pPr>
            <a:lvl5pPr marL="1826624" indent="0">
              <a:buNone/>
              <a:defRPr sz="2000"/>
            </a:lvl5pPr>
            <a:lvl6pPr marL="2283286" indent="0">
              <a:buNone/>
              <a:defRPr sz="2000"/>
            </a:lvl6pPr>
            <a:lvl7pPr marL="2739938" indent="0">
              <a:buNone/>
              <a:defRPr sz="2000"/>
            </a:lvl7pPr>
            <a:lvl8pPr marL="3196579" indent="0">
              <a:buNone/>
              <a:defRPr sz="2000"/>
            </a:lvl8pPr>
            <a:lvl9pPr marL="365323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9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9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5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3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8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3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8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8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3" y="592993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91" y="12875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98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97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1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9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9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61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32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30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11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193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3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3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80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831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8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10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7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7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632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0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321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47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3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830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8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8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67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81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81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39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9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1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110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097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60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521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975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558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36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4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0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64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4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64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64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64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72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72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72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64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36" tIns="45682" rIns="9133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68"/>
            <a:ext cx="5048920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10" y="6250568"/>
            <a:ext cx="504892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68"/>
            <a:ext cx="154910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36" tIns="45682" rIns="9133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30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96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82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640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642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301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96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62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274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938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3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7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24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86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38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7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31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00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00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00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xStyles>
    <p:titleStyle>
      <a:lvl1pPr algn="ctr" defTabSz="914286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7" algn="l" defTabSz="914286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defTabSz="914286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7" algn="l" defTabSz="914286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2024-07-13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6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3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65"/>
            <a:ext cx="3048000" cy="317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8" tIns="45674" rIns="9130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86" tIns="45710" rIns="9138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="" xmlns:a16="http://schemas.microsoft.com/office/drawing/2014/main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1119237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="" xmlns:a16="http://schemas.microsoft.com/office/drawing/2014/main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="" xmlns:a16="http://schemas.microsoft.com/office/drawing/2014/main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="" xmlns:a16="http://schemas.microsoft.com/office/drawing/2014/main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508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3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="" xmlns:a16="http://schemas.microsoft.com/office/drawing/2014/main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="" xmlns:a16="http://schemas.microsoft.com/office/drawing/2014/main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="" xmlns:a16="http://schemas.microsoft.com/office/drawing/2014/main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="" xmlns:a16="http://schemas.microsoft.com/office/drawing/2014/main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1" y="1876508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="" xmlns:a16="http://schemas.microsoft.com/office/drawing/2014/main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="" xmlns:a16="http://schemas.microsoft.com/office/drawing/2014/main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="" xmlns:a16="http://schemas.microsoft.com/office/drawing/2014/main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="" xmlns:a16="http://schemas.microsoft.com/office/drawing/2014/main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508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3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0" name="PFE element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12" name="PFE element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  <p:pic>
        <p:nvPicPr>
          <p:cNvPr id="14" name="PFE element 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8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6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1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1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8" name="PFE element 14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10" name="PFE element 1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04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7" name="PFE element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7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08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15" name="PFE element 2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9" name="PFE element 2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6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29"/>
            <a:ext cx="7104789" cy="1446551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50" y="898272"/>
            <a:ext cx="116124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7"/>
            <a:ext cx="1245920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0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50" y="898272"/>
            <a:ext cx="116124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7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9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3BF0D4E6-5CEC-2B22-5E40-2C7A04CE1AD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05497FFB-39FE-B824-F670-0ABF4FCA63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50" y="898272"/>
            <a:ext cx="1161247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F226B930-C28B-A0DD-7275-9A975DC088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EB9B23DE-AF21-4F6E-EF1B-1840C5FE70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7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7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3">
            <a:extLst>
              <a:ext uri="{FF2B5EF4-FFF2-40B4-BE49-F238E27FC236}">
                <a16:creationId xmlns:a16="http://schemas.microsoft.com/office/drawing/2014/main" xmlns="" id="{DE8B2C2A-2C6D-A625-2184-169F75D3AF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50" y="898272"/>
            <a:ext cx="1161247" cy="620093"/>
          </a:xfrm>
          <a:prstGeom prst="rect">
            <a:avLst/>
          </a:prstGeom>
        </p:spPr>
      </p:pic>
      <p:pic>
        <p:nvPicPr>
          <p:cNvPr id="13" name="PFE element 14">
            <a:extLst>
              <a:ext uri="{FF2B5EF4-FFF2-40B4-BE49-F238E27FC236}">
                <a16:creationId xmlns:a16="http://schemas.microsoft.com/office/drawing/2014/main" xmlns="" id="{C2FD4BEE-BF2F-D42E-C52B-7580B2CB6A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:a16="http://schemas.microsoft.com/office/drawing/2014/main" xmlns="" id="{E54BC057-63D5-4FF9-74BB-8C778846CE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:a16="http://schemas.microsoft.com/office/drawing/2014/main" xmlns="" id="{F6CFCF04-0E91-E1BF-C37A-700C30087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7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8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7">
            <a:extLst>
              <a:ext uri="{FF2B5EF4-FFF2-40B4-BE49-F238E27FC236}">
                <a16:creationId xmlns:a16="http://schemas.microsoft.com/office/drawing/2014/main" xmlns="" id="{1C6A5E8D-E6BB-3539-597A-8C862B4B04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50" y="898272"/>
            <a:ext cx="1161247" cy="620093"/>
          </a:xfrm>
          <a:prstGeom prst="rect">
            <a:avLst/>
          </a:prstGeom>
        </p:spPr>
      </p:pic>
      <p:pic>
        <p:nvPicPr>
          <p:cNvPr id="13" name="PFE element 18">
            <a:extLst>
              <a:ext uri="{FF2B5EF4-FFF2-40B4-BE49-F238E27FC236}">
                <a16:creationId xmlns:a16="http://schemas.microsoft.com/office/drawing/2014/main" xmlns="" id="{9C0B2DEE-8FB2-2FCC-5661-D18C27A368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9">
            <a:extLst>
              <a:ext uri="{FF2B5EF4-FFF2-40B4-BE49-F238E27FC236}">
                <a16:creationId xmlns:a16="http://schemas.microsoft.com/office/drawing/2014/main" xmlns="" id="{2C4690F2-2BBF-701D-806A-0ECA04B068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:a16="http://schemas.microsoft.com/office/drawing/2014/main" xmlns="" id="{B5517C25-F28B-4BBA-9E29-4A9A255C39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7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36" tIns="45682" rIns="9133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28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7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>
                <a:latin typeface="HY헤드라인M"/>
                <a:ea typeface="HY헤드라인M"/>
              </a:rPr>
              <a:t>14</a:t>
            </a:r>
            <a:r>
              <a:rPr lang="ko-KR" altLang="en-US" sz="4000" dirty="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4" y="2237021"/>
            <a:ext cx="11987281" cy="2277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36" tIns="45682" rIns="9133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여덟번째주일입니다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50"/>
            <a:ext cx="8195733" cy="258387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01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0" name="PFE element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12" name="PFE element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  <p:pic>
        <p:nvPicPr>
          <p:cNvPr id="14" name="PFE element 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5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80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1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90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8" name="PFE element 14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10" name="PFE element 1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69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7" name="PFE element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73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33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15" name="PFE element 2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9" name="PFE element 2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76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9"/>
            <a:ext cx="7848872" cy="1308031"/>
          </a:xfrm>
          <a:prstGeom prst="rect">
            <a:avLst/>
          </a:prstGeom>
          <a:noFill/>
        </p:spPr>
        <p:txBody>
          <a:bodyPr wrap="square" lIns="91396" tIns="45710" rIns="9139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장서원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83"/>
            <a:ext cx="7848872" cy="2893079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lvl="0" algn="ctr">
              <a:defRPr/>
            </a:pPr>
            <a:r>
              <a:rPr lang="ko-KR" altLang="en-US" sz="67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800" b="1" dirty="0" err="1">
                <a:solidFill>
                  <a:prstClr val="black"/>
                </a:solidFill>
                <a:latin typeface="HY중고딕"/>
                <a:ea typeface="HY중고딕"/>
              </a:rPr>
              <a:t>빌립보서</a:t>
            </a:r>
            <a:r>
              <a:rPr lang="ko-KR" altLang="en-US" sz="4800" b="1" dirty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4800" b="1" dirty="0">
                <a:solidFill>
                  <a:prstClr val="black"/>
                </a:solidFill>
                <a:latin typeface="HY중고딕"/>
                <a:ea typeface="HY중고딕"/>
              </a:rPr>
              <a:t>4</a:t>
            </a:r>
            <a:r>
              <a:rPr lang="ko-KR" altLang="en-US" sz="4800" b="1" dirty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6~7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48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90"/>
            <a:ext cx="9144000" cy="1384903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69476"/>
          </a:xfrm>
          <a:prstGeom prst="rect">
            <a:avLst/>
          </a:prstGeom>
          <a:noFill/>
        </p:spPr>
        <p:txBody>
          <a:bodyPr vert="horz" wrap="square" lIns="91384" tIns="45710" rIns="9138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성경봉독</a:t>
            </a:r>
            <a:r>
              <a:rPr lang="en-US" altLang="ko-KR" sz="5500" b="1" dirty="0">
                <a:solidFill>
                  <a:srgbClr val="000000"/>
                </a:solidFill>
              </a:rPr>
              <a:t>-</a:t>
            </a: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500" b="1" dirty="0" err="1">
                <a:solidFill>
                  <a:srgbClr val="000000"/>
                </a:solidFill>
              </a:rPr>
              <a:t>빌립보서</a:t>
            </a: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en-US" altLang="ko-KR" sz="5500" b="1" dirty="0">
                <a:solidFill>
                  <a:srgbClr val="000000"/>
                </a:solidFill>
              </a:rPr>
              <a:t>4</a:t>
            </a:r>
            <a:r>
              <a:rPr lang="ko-KR" altLang="en-US" sz="55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797349" y="1855021"/>
            <a:ext cx="11113784" cy="3785648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defRPr/>
            </a:pPr>
            <a:r>
              <a:rPr lang="en-US" altLang="ko-KR" sz="6000" b="1" dirty="0" smtClean="0"/>
              <a:t>6 </a:t>
            </a:r>
            <a:r>
              <a:rPr lang="ko-KR" altLang="en-US" sz="6000" b="1" dirty="0" smtClean="0"/>
              <a:t>아무것도 염려하지 말고 다만 모든 일에 기도와 간구로</a:t>
            </a:r>
            <a:r>
              <a:rPr lang="en-US" altLang="ko-KR" sz="6000" b="1" dirty="0" smtClean="0"/>
              <a:t>, </a:t>
            </a:r>
            <a:r>
              <a:rPr lang="ko-KR" altLang="en-US" sz="6000" b="1" dirty="0" smtClean="0"/>
              <a:t>너희 구할 것을 감사함으로 하나님께 아뢰라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39" y="1876508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3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90"/>
            <a:ext cx="9144000" cy="1384903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69476"/>
          </a:xfrm>
          <a:prstGeom prst="rect">
            <a:avLst/>
          </a:prstGeom>
          <a:noFill/>
        </p:spPr>
        <p:txBody>
          <a:bodyPr vert="horz" wrap="square" lIns="91384" tIns="45710" rIns="91384" bIns="45710" anchor="t">
            <a:spAutoFit/>
          </a:bodyPr>
          <a:lstStyle/>
          <a:p>
            <a:pPr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성경봉독</a:t>
            </a:r>
            <a:r>
              <a:rPr lang="en-US" altLang="ko-KR" sz="5500" b="1" dirty="0">
                <a:solidFill>
                  <a:srgbClr val="000000"/>
                </a:solidFill>
              </a:rPr>
              <a:t>-</a:t>
            </a: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500" b="1" dirty="0" err="1">
                <a:solidFill>
                  <a:srgbClr val="000000"/>
                </a:solidFill>
              </a:rPr>
              <a:t>빌립보서</a:t>
            </a: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en-US" altLang="ko-KR" sz="5500" b="1" dirty="0">
                <a:solidFill>
                  <a:srgbClr val="000000"/>
                </a:solidFill>
              </a:rPr>
              <a:t>4</a:t>
            </a:r>
            <a:r>
              <a:rPr lang="ko-KR" altLang="en-US" sz="55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2017320"/>
            <a:ext cx="11113784" cy="3785648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>
              <a:defRPr/>
            </a:pPr>
            <a:r>
              <a:rPr lang="en-US" altLang="ko-KR" sz="6000" b="1" dirty="0" smtClean="0">
                <a:solidFill>
                  <a:prstClr val="black"/>
                </a:solidFill>
              </a:rPr>
              <a:t>7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그리하면 모든 지각에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뛰어난 하나님의 평강이 그리스도 예수 안에서 너희 마음과 생각을 지키시리라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9820" y="903397"/>
            <a:ext cx="7848873" cy="4678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84" tIns="45710" rIns="9138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염려하지 말고 </a:t>
            </a:r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기도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하자</a:t>
            </a: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36" y="710295"/>
            <a:ext cx="10776857" cy="3785652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9"/>
            <a:ext cx="7848872" cy="1308031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서윤하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72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94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4" tIns="45678" rIns="9132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05"/>
            <a:ext cx="3575720" cy="5632299"/>
          </a:xfrm>
          <a:prstGeom prst="rect">
            <a:avLst/>
          </a:prstGeom>
          <a:noFill/>
        </p:spPr>
        <p:txBody>
          <a:bodyPr wrap="square" lIns="91400" tIns="45714" rIns="9140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1" y="1876508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0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="" xmlns:a16="http://schemas.microsoft.com/office/drawing/2014/main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120140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="" xmlns:a16="http://schemas.microsoft.com/office/drawing/2014/main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="" xmlns:a16="http://schemas.microsoft.com/office/drawing/2014/main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="" xmlns:a16="http://schemas.microsoft.com/office/drawing/2014/main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508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2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="" xmlns:a16="http://schemas.microsoft.com/office/drawing/2014/main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="" xmlns:a16="http://schemas.microsoft.com/office/drawing/2014/main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="" xmlns:a16="http://schemas.microsoft.com/office/drawing/2014/main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="" xmlns:a16="http://schemas.microsoft.com/office/drawing/2014/main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50"/>
            <a:ext cx="8195733" cy="25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="" xmlns:a16="http://schemas.microsoft.com/office/drawing/2014/main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="" xmlns:a16="http://schemas.microsoft.com/office/drawing/2014/main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="" xmlns:a16="http://schemas.microsoft.com/office/drawing/2014/main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="" xmlns:a16="http://schemas.microsoft.com/office/drawing/2014/main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39" y="1876508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5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="" xmlns:a16="http://schemas.microsoft.com/office/drawing/2014/main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="" xmlns:a16="http://schemas.microsoft.com/office/drawing/2014/main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="" xmlns:a16="http://schemas.microsoft.com/office/drawing/2014/main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="" xmlns:a16="http://schemas.microsoft.com/office/drawing/2014/main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1" y="1876508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616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280</Words>
  <Application>Microsoft Office PowerPoint</Application>
  <PresentationFormat>사용자 지정</PresentationFormat>
  <Paragraphs>115</Paragraphs>
  <Slides>48</Slides>
  <Notes>28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Office 테마</vt:lpstr>
      <vt:lpstr>7_Office 테마</vt:lpstr>
      <vt:lpstr>2_파형</vt:lpstr>
      <vt:lpstr>8_Office 테마</vt:lpstr>
      <vt:lpstr>10_Office 테마</vt:lpstr>
      <vt:lpstr>9_Office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248</cp:revision>
  <dcterms:created xsi:type="dcterms:W3CDTF">2022-06-11T10:00:30Z</dcterms:created>
  <dcterms:modified xsi:type="dcterms:W3CDTF">2024-07-13T09:15:25Z</dcterms:modified>
  <cp:version/>
</cp:coreProperties>
</file>