
<file path=[Content_Types].xml><?xml version="1.0" encoding="utf-8"?>
<Types xmlns="http://schemas.openxmlformats.org/package/2006/content-types">
  <Default Extension="bin" ContentType="application/octet-stream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014" r:id="rId4"/>
    <p:sldMasterId id="2147485038" r:id="rId5"/>
    <p:sldMasterId id="2147485050" r:id="rId6"/>
  </p:sldMasterIdLst>
  <p:notesMasterIdLst>
    <p:notesMasterId r:id="rId58"/>
  </p:notesMasterIdLst>
  <p:sldIdLst>
    <p:sldId id="1998" r:id="rId7"/>
    <p:sldId id="305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3738" r:id="rId20"/>
    <p:sldId id="3739" r:id="rId21"/>
    <p:sldId id="3740" r:id="rId22"/>
    <p:sldId id="3741" r:id="rId23"/>
    <p:sldId id="3742" r:id="rId24"/>
    <p:sldId id="3743" r:id="rId25"/>
    <p:sldId id="3744" r:id="rId26"/>
    <p:sldId id="3745" r:id="rId27"/>
    <p:sldId id="3746" r:id="rId28"/>
    <p:sldId id="3747" r:id="rId29"/>
    <p:sldId id="3748" r:id="rId30"/>
    <p:sldId id="3749" r:id="rId31"/>
    <p:sldId id="3750" r:id="rId32"/>
    <p:sldId id="3751" r:id="rId33"/>
    <p:sldId id="3752" r:id="rId34"/>
    <p:sldId id="267" r:id="rId35"/>
    <p:sldId id="2614" r:id="rId36"/>
    <p:sldId id="2547" r:id="rId37"/>
    <p:sldId id="2548" r:id="rId38"/>
    <p:sldId id="2549" r:id="rId39"/>
    <p:sldId id="2550" r:id="rId40"/>
    <p:sldId id="3732" r:id="rId41"/>
    <p:sldId id="3733" r:id="rId42"/>
    <p:sldId id="3734" r:id="rId43"/>
    <p:sldId id="3735" r:id="rId44"/>
    <p:sldId id="3736" r:id="rId45"/>
    <p:sldId id="3737" r:id="rId46"/>
    <p:sldId id="2915" r:id="rId47"/>
    <p:sldId id="3067" r:id="rId48"/>
    <p:sldId id="3068" r:id="rId49"/>
    <p:sldId id="3069" r:id="rId50"/>
    <p:sldId id="276" r:id="rId51"/>
    <p:sldId id="2922" r:id="rId52"/>
    <p:sldId id="2641" r:id="rId53"/>
    <p:sldId id="1932" r:id="rId54"/>
    <p:sldId id="1933" r:id="rId55"/>
    <p:sldId id="1934" r:id="rId56"/>
    <p:sldId id="2363" r:id="rId57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905" autoAdjust="0"/>
    <p:restoredTop sz="86422" autoAdjust="0"/>
  </p:normalViewPr>
  <p:slideViewPr>
    <p:cSldViewPr snapToGrid="0">
      <p:cViewPr varScale="1">
        <p:scale>
          <a:sx n="98" d="100"/>
          <a:sy n="98" d="100"/>
        </p:scale>
        <p:origin x="128" y="4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2025-08-09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418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186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8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87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97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6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62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16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82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60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74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38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643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792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20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849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724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345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205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04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058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0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666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11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4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75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703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44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9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87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29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7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16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/>
              <a:t>2025-08-09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24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1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bin"/><Relationship Id="rId5" Type="http://schemas.openxmlformats.org/officeDocument/2006/relationships/image" Target="../media/image20.bin"/><Relationship Id="rId4" Type="http://schemas.openxmlformats.org/officeDocument/2006/relationships/image" Target="../media/image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.bin"/><Relationship Id="rId5" Type="http://schemas.openxmlformats.org/officeDocument/2006/relationships/image" Target="../media/image21.bin"/><Relationship Id="rId4" Type="http://schemas.openxmlformats.org/officeDocument/2006/relationships/image" Target="../media/image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.bin"/><Relationship Id="rId5" Type="http://schemas.openxmlformats.org/officeDocument/2006/relationships/image" Target="../media/image22.bin"/><Relationship Id="rId4" Type="http://schemas.openxmlformats.org/officeDocument/2006/relationships/image" Target="../media/image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bin"/><Relationship Id="rId5" Type="http://schemas.openxmlformats.org/officeDocument/2006/relationships/image" Target="../media/image23.bin"/><Relationship Id="rId4" Type="http://schemas.openxmlformats.org/officeDocument/2006/relationships/image" Target="../media/image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8.bin"/><Relationship Id="rId5" Type="http://schemas.openxmlformats.org/officeDocument/2006/relationships/image" Target="../media/image27.bin"/><Relationship Id="rId4" Type="http://schemas.openxmlformats.org/officeDocument/2006/relationships/image" Target="../media/image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bin"/><Relationship Id="rId5" Type="http://schemas.openxmlformats.org/officeDocument/2006/relationships/image" Target="../media/image29.bin"/><Relationship Id="rId4" Type="http://schemas.openxmlformats.org/officeDocument/2006/relationships/image" Target="../media/image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bin"/><Relationship Id="rId5" Type="http://schemas.openxmlformats.org/officeDocument/2006/relationships/image" Target="../media/image31.bin"/><Relationship Id="rId4" Type="http://schemas.openxmlformats.org/officeDocument/2006/relationships/image" Target="../media/image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bin"/><Relationship Id="rId5" Type="http://schemas.openxmlformats.org/officeDocument/2006/relationships/image" Target="../media/image32.bin"/><Relationship Id="rId4" Type="http://schemas.openxmlformats.org/officeDocument/2006/relationships/image" Target="../media/image2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bin"/><Relationship Id="rId5" Type="http://schemas.openxmlformats.org/officeDocument/2006/relationships/image" Target="../media/image33.bin"/><Relationship Id="rId4" Type="http://schemas.openxmlformats.org/officeDocument/2006/relationships/image" Target="../media/image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bin"/><Relationship Id="rId5" Type="http://schemas.openxmlformats.org/officeDocument/2006/relationships/image" Target="../media/image34.bin"/><Relationship Id="rId4" Type="http://schemas.openxmlformats.org/officeDocument/2006/relationships/image" Target="../media/image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bin"/><Relationship Id="rId5" Type="http://schemas.openxmlformats.org/officeDocument/2006/relationships/image" Target="../media/image36.bin"/><Relationship Id="rId4" Type="http://schemas.openxmlformats.org/officeDocument/2006/relationships/image" Target="../media/image3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1.bin"/><Relationship Id="rId5" Type="http://schemas.openxmlformats.org/officeDocument/2006/relationships/image" Target="../media/image40.bin"/><Relationship Id="rId4" Type="http://schemas.openxmlformats.org/officeDocument/2006/relationships/image" Target="../media/image3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bin"/><Relationship Id="rId5" Type="http://schemas.openxmlformats.org/officeDocument/2006/relationships/image" Target="../media/image42.bin"/><Relationship Id="rId4" Type="http://schemas.openxmlformats.org/officeDocument/2006/relationships/image" Target="../media/image4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1.bin"/><Relationship Id="rId5" Type="http://schemas.openxmlformats.org/officeDocument/2006/relationships/image" Target="../media/image40.bin"/><Relationship Id="rId4" Type="http://schemas.openxmlformats.org/officeDocument/2006/relationships/image" Target="../media/image4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1.bin"/><Relationship Id="rId5" Type="http://schemas.openxmlformats.org/officeDocument/2006/relationships/image" Target="../media/image43.bin"/><Relationship Id="rId4" Type="http://schemas.openxmlformats.org/officeDocument/2006/relationships/image" Target="../media/image4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0.bin"/><Relationship Id="rId5" Type="http://schemas.openxmlformats.org/officeDocument/2006/relationships/image" Target="../media/image49.bin"/><Relationship Id="rId4" Type="http://schemas.openxmlformats.org/officeDocument/2006/relationships/image" Target="../media/image4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8.bin"/><Relationship Id="rId5" Type="http://schemas.openxmlformats.org/officeDocument/2006/relationships/image" Target="../media/image51.bin"/><Relationship Id="rId4" Type="http://schemas.openxmlformats.org/officeDocument/2006/relationships/image" Target="../media/image5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8.bin"/><Relationship Id="rId5" Type="http://schemas.openxmlformats.org/officeDocument/2006/relationships/image" Target="../media/image53.bin"/><Relationship Id="rId4" Type="http://schemas.openxmlformats.org/officeDocument/2006/relationships/image" Target="../media/image5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8.bin"/><Relationship Id="rId5" Type="http://schemas.openxmlformats.org/officeDocument/2006/relationships/image" Target="../media/image54.bin"/><Relationship Id="rId4" Type="http://schemas.openxmlformats.org/officeDocument/2006/relationships/image" Target="../media/image5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8.bin"/><Relationship Id="rId5" Type="http://schemas.openxmlformats.org/officeDocument/2006/relationships/image" Target="../media/image55.bin"/><Relationship Id="rId4" Type="http://schemas.openxmlformats.org/officeDocument/2006/relationships/image" Target="../media/image5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bin"/><Relationship Id="rId5" Type="http://schemas.openxmlformats.org/officeDocument/2006/relationships/image" Target="../media/image8.bin"/><Relationship Id="rId4" Type="http://schemas.openxmlformats.org/officeDocument/2006/relationships/image" Target="../media/image7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1.bin"/><Relationship Id="rId5" Type="http://schemas.openxmlformats.org/officeDocument/2006/relationships/image" Target="../media/image60.bin"/><Relationship Id="rId4" Type="http://schemas.openxmlformats.org/officeDocument/2006/relationships/image" Target="../media/image5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3.bin"/><Relationship Id="rId5" Type="http://schemas.openxmlformats.org/officeDocument/2006/relationships/image" Target="../media/image59.bin"/><Relationship Id="rId4" Type="http://schemas.openxmlformats.org/officeDocument/2006/relationships/image" Target="../media/image6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5.bin"/><Relationship Id="rId5" Type="http://schemas.openxmlformats.org/officeDocument/2006/relationships/image" Target="../media/image59.bin"/><Relationship Id="rId4" Type="http://schemas.openxmlformats.org/officeDocument/2006/relationships/image" Target="../media/image6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6.bin"/><Relationship Id="rId5" Type="http://schemas.openxmlformats.org/officeDocument/2006/relationships/image" Target="../media/image61.bin"/><Relationship Id="rId4" Type="http://schemas.openxmlformats.org/officeDocument/2006/relationships/image" Target="../media/image5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7.bin"/><Relationship Id="rId5" Type="http://schemas.openxmlformats.org/officeDocument/2006/relationships/image" Target="../media/image59.bin"/><Relationship Id="rId4" Type="http://schemas.openxmlformats.org/officeDocument/2006/relationships/image" Target="../media/image6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.bin"/><Relationship Id="rId5" Type="http://schemas.openxmlformats.org/officeDocument/2006/relationships/image" Target="../media/image11.bin"/><Relationship Id="rId4" Type="http://schemas.openxmlformats.org/officeDocument/2006/relationships/image" Target="../media/image10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8.bin"/><Relationship Id="rId5" Type="http://schemas.openxmlformats.org/officeDocument/2006/relationships/image" Target="../media/image59.bin"/><Relationship Id="rId4" Type="http://schemas.openxmlformats.org/officeDocument/2006/relationships/image" Target="../media/image6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2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bin"/><Relationship Id="rId5" Type="http://schemas.openxmlformats.org/officeDocument/2006/relationships/image" Target="../media/image13.bin"/><Relationship Id="rId4" Type="http://schemas.openxmlformats.org/officeDocument/2006/relationships/image" Target="../media/image1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.bin"/><Relationship Id="rId5" Type="http://schemas.openxmlformats.org/officeDocument/2006/relationships/image" Target="../media/image15.bin"/><Relationship Id="rId4" Type="http://schemas.openxmlformats.org/officeDocument/2006/relationships/image" Target="../media/image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bin"/><Relationship Id="rId5" Type="http://schemas.openxmlformats.org/officeDocument/2006/relationships/image" Target="../media/image17.bin"/><Relationship Id="rId4" Type="http://schemas.openxmlformats.org/officeDocument/2006/relationships/image" Target="../media/image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bin"/><Relationship Id="rId5" Type="http://schemas.openxmlformats.org/officeDocument/2006/relationships/image" Target="../media/image18.bin"/><Relationship Id="rId4" Type="http://schemas.openxmlformats.org/officeDocument/2006/relationships/image" Target="../media/image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.bin"/><Relationship Id="rId5" Type="http://schemas.openxmlformats.org/officeDocument/2006/relationships/image" Target="../media/image19.bin"/><Relationship Id="rId4" Type="http://schemas.openxmlformats.org/officeDocument/2006/relationships/image" Target="../media/image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1" y="412273"/>
            <a:ext cx="20701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5" y="817065"/>
            <a:ext cx="1502833" cy="4826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9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1" y="412273"/>
            <a:ext cx="20701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5" y="817065"/>
            <a:ext cx="1502833" cy="4826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1" y="412273"/>
            <a:ext cx="20701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5" y="817065"/>
            <a:ext cx="1502833" cy="4826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4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1" y="412273"/>
            <a:ext cx="20701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5" y="817065"/>
            <a:ext cx="1502833" cy="4826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77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9" y="1643300"/>
            <a:ext cx="7971367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9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9" y="1643300"/>
            <a:ext cx="7971367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9" y="1643300"/>
            <a:ext cx="7971367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0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06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0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AD9D0-7587-1722-71F5-6F5348F23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3A3F975-0E64-F7B1-5F39-08DF017F0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321344-201A-B010-995B-97B4EAB9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" y="0"/>
            <a:ext cx="121852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58D1D-E519-ACEC-2E0A-ACAF916C15C3}"/>
              </a:ext>
            </a:extLst>
          </p:cNvPr>
          <p:cNvSpPr txBox="1"/>
          <p:nvPr/>
        </p:nvSpPr>
        <p:spPr>
          <a:xfrm>
            <a:off x="1817207" y="3041531"/>
            <a:ext cx="9409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ko-KR" altLang="en-US" sz="14000" b="1" dirty="0">
                <a:solidFill>
                  <a:prstClr val="white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찬양해요</a:t>
            </a:r>
            <a:r>
              <a:rPr lang="en-US" altLang="ko-KR" sz="14000" dirty="0">
                <a:solidFill>
                  <a:prstClr val="white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~</a:t>
            </a:r>
            <a:endParaRPr lang="ko-KR" altLang="en-US" sz="14000" dirty="0">
              <a:solidFill>
                <a:prstClr val="white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75751-DE38-AFF3-0359-1AB3F98C75FB}"/>
              </a:ext>
            </a:extLst>
          </p:cNvPr>
          <p:cNvSpPr txBox="1"/>
          <p:nvPr/>
        </p:nvSpPr>
        <p:spPr>
          <a:xfrm>
            <a:off x="4064000" y="1702893"/>
            <a:ext cx="561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b="1" dirty="0">
                <a:solidFill>
                  <a:schemeClr val="bg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믿음으로</a:t>
            </a:r>
            <a:r>
              <a:rPr lang="en-US" altLang="ko-KR" sz="8800" b="1" dirty="0">
                <a:solidFill>
                  <a:schemeClr val="bg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~</a:t>
            </a:r>
            <a:endParaRPr lang="ko-KR" altLang="en-US" sz="8800" b="1" dirty="0">
              <a:solidFill>
                <a:schemeClr val="bg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914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6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9" y="412273"/>
            <a:ext cx="47498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" y="801663"/>
            <a:ext cx="982133" cy="237067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808300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09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9" y="412273"/>
            <a:ext cx="47498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" y="801663"/>
            <a:ext cx="982133" cy="237067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808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33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9" y="412273"/>
            <a:ext cx="47498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" y="801663"/>
            <a:ext cx="982133" cy="237067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808300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25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9" y="412273"/>
            <a:ext cx="47498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" y="801663"/>
            <a:ext cx="982133" cy="237067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808300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7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7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22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92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9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1" y="412273"/>
            <a:ext cx="2070100" cy="863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8" name="그림 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5" y="817065"/>
            <a:ext cx="1502833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60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8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10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성령강림 후 </a:t>
            </a:r>
            <a:endParaRPr kumimoji="1" lang="en-US" altLang="ko-KR" sz="7100" b="1" i="0" u="none" strike="noStrike" kern="1200" cap="none" spc="0" normalizeH="0" baseline="0" noProof="0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아홉</a:t>
            </a:r>
            <a:r>
              <a:rPr kumimoji="1" lang="ko-KR" altLang="en-US" sz="7100" b="1" i="0" u="none" strike="noStrike" kern="1200" cap="none" spc="0" normalizeH="0" baseline="0" noProof="0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번째주일</a:t>
            </a: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18662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357E8-D5E6-C586-8AB2-F1F03E208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27D4C85-E3A3-6A63-914F-B95AFAF3A49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42900B1-768A-D7FA-E3A2-048B27C86A6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52FA047-F80B-70F0-5E3B-3EC04DB2A70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5A2641E-DF6A-CF9A-4EC7-8B1AE210C84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8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9D64E-439E-07FE-18A0-C30305420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DC15644-E3DC-C0CD-3429-1950502BA76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69A2D37-A8CA-5107-6CD3-0340963A4C1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23856CC-A0A3-2253-E8D1-8A3232FC791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7EBDF14-35F8-846F-9B24-D3DFD536D29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8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954A9-FC79-22CC-B237-E91D3F39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1DA7CC6-D8E3-D592-03BE-4F2997D69BC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5B9F59-CBFD-DB0B-0A40-3B91B1AF01C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66393FA-322F-4B6B-98A2-8B6E2E9F0D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AD18C93-C3B6-D1B8-E0DC-8727F825F1A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38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ECA30-64A9-D0FB-DE50-A2D5322B5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D1C5DA5-F1A3-248D-4A6F-00FCB9B343A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4CEDDB8-4BFB-96F3-676C-E91D297D7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B031CED-D90B-F4D2-12F0-BA38B21BF42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E0BC94E-7E4F-E0C1-C836-EDB2A5C06D1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74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E4F12-D874-1D3C-C3F4-35C0E73DF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DEC8FBC-B3F4-CBE7-9D4D-D8631FE1BC5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FABDC1D-D5EC-9590-B33B-7C0B3DCAEA1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5432355-F2CA-2D92-77B7-F085534E3F8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53367CF-90A2-F418-8499-D53437DADAC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1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1" y="412273"/>
            <a:ext cx="20701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5" y="817065"/>
            <a:ext cx="1502833" cy="482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85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A4008C-A751-8905-FCEE-01056050D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058005B-5DED-694C-9C2F-1D36D858D4D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20176A1-0E01-56FE-2FF7-7F02384FB5E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4E961A5-30B3-4FB3-7C8E-070BC770EA9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3CA6DB-BBAC-D9E6-2D71-FFF23BAFFFC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20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박시우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822" y="142711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70841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 err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en-US" altLang="ko-KR" sz="44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누가복음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15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장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20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1881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379825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누가복음  </a:t>
            </a:r>
            <a:r>
              <a:rPr lang="en-US" altLang="ko-KR" sz="6000" b="1" dirty="0">
                <a:solidFill>
                  <a:srgbClr val="000000"/>
                </a:solidFill>
              </a:rPr>
              <a:t>15</a:t>
            </a:r>
            <a:r>
              <a:rPr lang="ko-KR" altLang="en-US" sz="60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540406" y="1594962"/>
            <a:ext cx="11599713" cy="4862866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200" b="1" dirty="0"/>
              <a:t>20 </a:t>
            </a:r>
            <a:r>
              <a:rPr lang="ko-KR" altLang="en-US" sz="6200" b="1" dirty="0"/>
              <a:t>이에 일어나서 아버지께로 </a:t>
            </a:r>
            <a:endParaRPr lang="en-US" altLang="ko-KR" sz="6200" b="1" dirty="0"/>
          </a:p>
          <a:p>
            <a:pPr lvl="0">
              <a:defRPr/>
            </a:pPr>
            <a:r>
              <a:rPr lang="ko-KR" altLang="en-US" sz="6200" b="1" dirty="0" err="1"/>
              <a:t>돌아가니라</a:t>
            </a:r>
            <a:r>
              <a:rPr lang="ko-KR" altLang="en-US" sz="6200" b="1" dirty="0"/>
              <a:t> 아직도 거리가 먼데 </a:t>
            </a:r>
            <a:endParaRPr lang="en-US" altLang="ko-KR" sz="6200" b="1" dirty="0"/>
          </a:p>
          <a:p>
            <a:pPr lvl="0">
              <a:defRPr/>
            </a:pPr>
            <a:r>
              <a:rPr lang="ko-KR" altLang="en-US" sz="6200" b="1" dirty="0"/>
              <a:t>아버지가 그를 보고 측은히 </a:t>
            </a:r>
            <a:endParaRPr lang="en-US" altLang="ko-KR" sz="6200" b="1" dirty="0"/>
          </a:p>
          <a:p>
            <a:pPr lvl="0">
              <a:defRPr/>
            </a:pPr>
            <a:r>
              <a:rPr lang="ko-KR" altLang="en-US" sz="6200" b="1" dirty="0"/>
              <a:t>여겨 달려가 목을 안고 입을 </a:t>
            </a:r>
            <a:endParaRPr lang="en-US" altLang="ko-KR" sz="6200" b="1" dirty="0"/>
          </a:p>
          <a:p>
            <a:pPr lvl="0">
              <a:defRPr/>
            </a:pPr>
            <a:r>
              <a:rPr lang="ko-KR" altLang="en-US" sz="6200" b="1" dirty="0"/>
              <a:t>맞추니</a:t>
            </a:r>
            <a:endParaRPr lang="en-US" altLang="ko-KR" sz="6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4245" y="-26572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294" y="1279575"/>
            <a:ext cx="9060921" cy="4585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700" b="1" dirty="0">
                <a:solidFill>
                  <a:srgbClr val="00B050"/>
                </a:solidFill>
                <a:latin typeface="HY그래픽M"/>
                <a:ea typeface="HY그래픽M"/>
              </a:rPr>
              <a:t>돌아온</a:t>
            </a:r>
            <a:r>
              <a:rPr lang="ko-KR" altLang="en-US" sz="5400" b="1" dirty="0">
                <a:latin typeface="HY그래픽M"/>
                <a:ea typeface="HY그래픽M"/>
              </a:rPr>
              <a:t> </a:t>
            </a:r>
            <a:r>
              <a:rPr lang="ko-KR" altLang="en-US" sz="5200" b="1" dirty="0">
                <a:latin typeface="HY그래픽M"/>
                <a:ea typeface="HY그래픽M"/>
              </a:rPr>
              <a:t>둘째</a:t>
            </a:r>
            <a:r>
              <a:rPr lang="ko-KR" altLang="en-US" sz="5400" b="1" dirty="0">
                <a:latin typeface="HY그래픽M"/>
                <a:ea typeface="HY그래픽M"/>
              </a:rPr>
              <a:t> </a:t>
            </a:r>
            <a:r>
              <a:rPr lang="ko-KR" altLang="en-US" sz="5700" b="1" dirty="0">
                <a:solidFill>
                  <a:srgbClr val="FF0000"/>
                </a:solidFill>
                <a:latin typeface="HY그래픽M"/>
                <a:ea typeface="HY그래픽M"/>
              </a:rPr>
              <a:t>아들</a:t>
            </a:r>
            <a:r>
              <a:rPr lang="ko-KR" altLang="en-US" sz="5400" b="1" dirty="0">
                <a:latin typeface="HY그래픽M"/>
                <a:ea typeface="HY그래픽M"/>
              </a:rPr>
              <a:t> </a:t>
            </a:r>
            <a:r>
              <a:rPr lang="ko-KR" altLang="en-US" sz="5200" b="1" dirty="0">
                <a:latin typeface="HY그래픽M"/>
                <a:ea typeface="HY그래픽M"/>
              </a:rPr>
              <a:t>이야기</a:t>
            </a:r>
            <a:endParaRPr lang="en-US" altLang="ko-KR" sz="5200" b="1" dirty="0"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6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54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67C63-3501-8674-D810-99D9123E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37F752C-818A-71DB-FAAA-1468F9BF4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43B850E-EC10-AFEC-ECD6-0C071A1F3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852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850DF-EF4E-6AA4-8E92-1154894828E5}"/>
              </a:ext>
            </a:extLst>
          </p:cNvPr>
          <p:cNvSpPr txBox="1"/>
          <p:nvPr/>
        </p:nvSpPr>
        <p:spPr>
          <a:xfrm>
            <a:off x="1612899" y="2028616"/>
            <a:ext cx="873483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헌금 찬양</a:t>
            </a:r>
            <a:b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</a:b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하이어 성가대 </a:t>
            </a:r>
          </a:p>
        </p:txBody>
      </p:sp>
    </p:spTree>
    <p:extLst>
      <p:ext uri="{BB962C8B-B14F-4D97-AF65-F5344CB8AC3E}">
        <p14:creationId xmlns:p14="http://schemas.microsoft.com/office/powerpoint/2010/main" val="1946739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박로빈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1" y="412273"/>
            <a:ext cx="20701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5" y="817065"/>
            <a:ext cx="1502833" cy="482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616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1" y="412273"/>
            <a:ext cx="20701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5" y="817065"/>
            <a:ext cx="1502833" cy="482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1" y="412273"/>
            <a:ext cx="20701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5" y="817065"/>
            <a:ext cx="1502833" cy="482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4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1" y="412273"/>
            <a:ext cx="20701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5" y="817065"/>
            <a:ext cx="1502833" cy="4826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6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1" y="412273"/>
            <a:ext cx="20701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5" y="817065"/>
            <a:ext cx="1502833" cy="4826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6800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24801</TotalTime>
  <Words>255</Words>
  <Application>Microsoft Office PowerPoint</Application>
  <PresentationFormat>와이드스크린</PresentationFormat>
  <Paragraphs>104</Paragraphs>
  <Slides>51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51</vt:i4>
      </vt:variant>
    </vt:vector>
  </HeadingPairs>
  <TitlesOfParts>
    <vt:vector size="69" baseType="lpstr">
      <vt:lpstr>08서울한강체 M</vt:lpstr>
      <vt:lpstr>HY견고딕</vt:lpstr>
      <vt:lpstr>HY그래픽M</vt:lpstr>
      <vt:lpstr>HY엽서L</vt:lpstr>
      <vt:lpstr>HY엽서M</vt:lpstr>
      <vt:lpstr>HY중고딕</vt:lpstr>
      <vt:lpstr>HY헤드라인M</vt:lpstr>
      <vt:lpstr>맑은 고딕</vt:lpstr>
      <vt:lpstr>타이포_소곤소곤 M</vt:lpstr>
      <vt:lpstr>Arial</vt:lpstr>
      <vt:lpstr>Candara</vt:lpstr>
      <vt:lpstr>Symbol</vt:lpstr>
      <vt:lpstr>Office 테마</vt:lpstr>
      <vt:lpstr>7_Office 테마</vt:lpstr>
      <vt:lpstr>8_Office 테마</vt:lpstr>
      <vt:lpstr>2_파형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한태순</cp:lastModifiedBy>
  <cp:revision>399</cp:revision>
  <dcterms:created xsi:type="dcterms:W3CDTF">2022-06-11T10:00:30Z</dcterms:created>
  <dcterms:modified xsi:type="dcterms:W3CDTF">2025-08-09T10:01:18Z</dcterms:modified>
  <cp:version/>
</cp:coreProperties>
</file>