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sldIdLst>
    <p:sldId id="257" r:id="rId2"/>
    <p:sldId id="356" r:id="rId3"/>
    <p:sldId id="364" r:id="rId4"/>
    <p:sldId id="365" r:id="rId5"/>
    <p:sldId id="366" r:id="rId6"/>
    <p:sldId id="355" r:id="rId7"/>
    <p:sldId id="262" r:id="rId8"/>
    <p:sldId id="357" r:id="rId9"/>
    <p:sldId id="330" r:id="rId10"/>
    <p:sldId id="331" r:id="rId11"/>
    <p:sldId id="352" r:id="rId12"/>
    <p:sldId id="367" r:id="rId13"/>
    <p:sldId id="353" r:id="rId14"/>
    <p:sldId id="354" r:id="rId15"/>
    <p:sldId id="332" r:id="rId16"/>
    <p:sldId id="358" r:id="rId17"/>
    <p:sldId id="363" r:id="rId18"/>
    <p:sldId id="368" r:id="rId19"/>
    <p:sldId id="369" r:id="rId20"/>
    <p:sldId id="370" r:id="rId21"/>
    <p:sldId id="371" r:id="rId22"/>
    <p:sldId id="333" r:id="rId23"/>
    <p:sldId id="359" r:id="rId24"/>
    <p:sldId id="342" r:id="rId25"/>
    <p:sldId id="372" r:id="rId26"/>
    <p:sldId id="374" r:id="rId27"/>
    <p:sldId id="375" r:id="rId28"/>
    <p:sldId id="373" r:id="rId29"/>
    <p:sldId id="376" r:id="rId30"/>
    <p:sldId id="334" r:id="rId31"/>
    <p:sldId id="360" r:id="rId32"/>
    <p:sldId id="345" r:id="rId33"/>
    <p:sldId id="377" r:id="rId34"/>
    <p:sldId id="378" r:id="rId35"/>
    <p:sldId id="379" r:id="rId36"/>
    <p:sldId id="380" r:id="rId37"/>
    <p:sldId id="381" r:id="rId38"/>
    <p:sldId id="382" r:id="rId39"/>
    <p:sldId id="383" r:id="rId40"/>
    <p:sldId id="335" r:id="rId41"/>
    <p:sldId id="361" r:id="rId42"/>
    <p:sldId id="385" r:id="rId43"/>
    <p:sldId id="384" r:id="rId44"/>
    <p:sldId id="348" r:id="rId45"/>
    <p:sldId id="386" r:id="rId46"/>
    <p:sldId id="336" r:id="rId47"/>
    <p:sldId id="362" r:id="rId48"/>
    <p:sldId id="351" r:id="rId49"/>
    <p:sldId id="387" r:id="rId50"/>
    <p:sldId id="389" r:id="rId51"/>
    <p:sldId id="388" r:id="rId52"/>
    <p:sldId id="392" r:id="rId53"/>
    <p:sldId id="393" r:id="rId54"/>
    <p:sldId id="390" r:id="rId55"/>
    <p:sldId id="391" r:id="rId56"/>
    <p:sldId id="394" r:id="rId57"/>
    <p:sldId id="396" r:id="rId58"/>
    <p:sldId id="397" r:id="rId59"/>
    <p:sldId id="267" r:id="rId60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EE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25" autoAdjust="0"/>
    <p:restoredTop sz="94660"/>
  </p:normalViewPr>
  <p:slideViewPr>
    <p:cSldViewPr>
      <p:cViewPr varScale="1">
        <p:scale>
          <a:sx n="110" d="100"/>
          <a:sy n="110" d="100"/>
        </p:scale>
        <p:origin x="-173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8" d="100"/>
          <a:sy n="88" d="100"/>
        </p:scale>
        <p:origin x="-3870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3642F1-216E-4717-97B0-F459B9A6491B}" type="datetimeFigureOut">
              <a:rPr lang="ko-KR" altLang="en-US" smtClean="0"/>
              <a:t>2013-07-06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B1A837-1F65-47BC-8230-A3F9C148525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576395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12DDC-A91D-4AD1-8680-6DFCD3887BA1}" type="datetimeFigureOut">
              <a:rPr lang="ko-KR" altLang="en-US" smtClean="0"/>
              <a:t>2013-07-06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4981F-6B5F-4E7A-BEFA-4F66D5EA060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50304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12DDC-A91D-4AD1-8680-6DFCD3887BA1}" type="datetimeFigureOut">
              <a:rPr lang="ko-KR" altLang="en-US" smtClean="0"/>
              <a:t>2013-07-06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4981F-6B5F-4E7A-BEFA-4F66D5EA060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971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12DDC-A91D-4AD1-8680-6DFCD3887BA1}" type="datetimeFigureOut">
              <a:rPr lang="ko-KR" altLang="en-US" smtClean="0"/>
              <a:t>2013-07-06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4981F-6B5F-4E7A-BEFA-4F66D5EA060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0976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12DDC-A91D-4AD1-8680-6DFCD3887BA1}" type="datetimeFigureOut">
              <a:rPr lang="ko-KR" altLang="en-US" smtClean="0"/>
              <a:t>2013-07-06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4981F-6B5F-4E7A-BEFA-4F66D5EA060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4888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12DDC-A91D-4AD1-8680-6DFCD3887BA1}" type="datetimeFigureOut">
              <a:rPr lang="ko-KR" altLang="en-US" smtClean="0"/>
              <a:t>2013-07-06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4981F-6B5F-4E7A-BEFA-4F66D5EA060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22906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12DDC-A91D-4AD1-8680-6DFCD3887BA1}" type="datetimeFigureOut">
              <a:rPr lang="ko-KR" altLang="en-US" smtClean="0"/>
              <a:t>2013-07-06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4981F-6B5F-4E7A-BEFA-4F66D5EA060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5341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12DDC-A91D-4AD1-8680-6DFCD3887BA1}" type="datetimeFigureOut">
              <a:rPr lang="ko-KR" altLang="en-US" smtClean="0"/>
              <a:t>2013-07-06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4981F-6B5F-4E7A-BEFA-4F66D5EA060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5135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12DDC-A91D-4AD1-8680-6DFCD3887BA1}" type="datetimeFigureOut">
              <a:rPr lang="ko-KR" altLang="en-US" smtClean="0"/>
              <a:t>2013-07-06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4981F-6B5F-4E7A-BEFA-4F66D5EA060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5534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12DDC-A91D-4AD1-8680-6DFCD3887BA1}" type="datetimeFigureOut">
              <a:rPr lang="ko-KR" altLang="en-US" smtClean="0"/>
              <a:t>2013-07-06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4981F-6B5F-4E7A-BEFA-4F66D5EA060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433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12DDC-A91D-4AD1-8680-6DFCD3887BA1}" type="datetimeFigureOut">
              <a:rPr lang="ko-KR" altLang="en-US" smtClean="0"/>
              <a:t>2013-07-06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4981F-6B5F-4E7A-BEFA-4F66D5EA060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9331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12DDC-A91D-4AD1-8680-6DFCD3887BA1}" type="datetimeFigureOut">
              <a:rPr lang="ko-KR" altLang="en-US" smtClean="0"/>
              <a:t>2013-07-06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4981F-6B5F-4E7A-BEFA-4F66D5EA060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9541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312DDC-A91D-4AD1-8680-6DFCD3887BA1}" type="datetimeFigureOut">
              <a:rPr lang="ko-KR" altLang="en-US" smtClean="0"/>
              <a:t>2013-07-06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C4981F-6B5F-4E7A-BEFA-4F66D5EA060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07645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895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893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88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1"/>
            <a:ext cx="9144000" cy="6864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5242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88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88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903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084" y="0"/>
            <a:ext cx="50638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841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9496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93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205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205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917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205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205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450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464" y="100584"/>
            <a:ext cx="6291072" cy="665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039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73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51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6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6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51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198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" y="0"/>
            <a:ext cx="9139418" cy="6858000"/>
          </a:xfrm>
          <a:prstGeom prst="rect">
            <a:avLst/>
          </a:prstGeom>
        </p:spPr>
      </p:pic>
      <p:sp>
        <p:nvSpPr>
          <p:cNvPr id="3" name="타원 2"/>
          <p:cNvSpPr/>
          <p:nvPr/>
        </p:nvSpPr>
        <p:spPr>
          <a:xfrm>
            <a:off x="7444234" y="4797152"/>
            <a:ext cx="440134" cy="432048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4" name="그룹 3"/>
          <p:cNvGrpSpPr/>
          <p:nvPr/>
        </p:nvGrpSpPr>
        <p:grpSpPr>
          <a:xfrm rot="16200000" flipH="1">
            <a:off x="6030162" y="3591019"/>
            <a:ext cx="216024" cy="3060340"/>
            <a:chOff x="5220072" y="908720"/>
            <a:chExt cx="303278" cy="1092608"/>
          </a:xfrm>
        </p:grpSpPr>
        <p:cxnSp>
          <p:nvCxnSpPr>
            <p:cNvPr id="5" name="직선 연결선 4"/>
            <p:cNvCxnSpPr/>
            <p:nvPr/>
          </p:nvCxnSpPr>
          <p:spPr>
            <a:xfrm flipV="1">
              <a:off x="5220072" y="908720"/>
              <a:ext cx="0" cy="1092608"/>
            </a:xfrm>
            <a:prstGeom prst="line">
              <a:avLst/>
            </a:prstGeom>
            <a:ln w="15240">
              <a:solidFill>
                <a:srgbClr val="FF0000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직선 연결선 6"/>
            <p:cNvCxnSpPr/>
            <p:nvPr/>
          </p:nvCxnSpPr>
          <p:spPr>
            <a:xfrm>
              <a:off x="5235318" y="908720"/>
              <a:ext cx="288032" cy="0"/>
            </a:xfrm>
            <a:prstGeom prst="line">
              <a:avLst/>
            </a:prstGeom>
            <a:ln w="1524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4285709" y="521990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/>
              <a:t>경주</a:t>
            </a:r>
            <a:endParaRPr lang="en-US" altLang="ko-KR" dirty="0" smtClean="0"/>
          </a:p>
        </p:txBody>
      </p:sp>
      <p:sp>
        <p:nvSpPr>
          <p:cNvPr id="9" name="타원 8"/>
          <p:cNvSpPr/>
          <p:nvPr/>
        </p:nvSpPr>
        <p:spPr>
          <a:xfrm>
            <a:off x="6228184" y="4725144"/>
            <a:ext cx="440134" cy="432048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0" name="그룹 9"/>
          <p:cNvGrpSpPr/>
          <p:nvPr/>
        </p:nvGrpSpPr>
        <p:grpSpPr>
          <a:xfrm rot="16200000">
            <a:off x="4565935" y="3062895"/>
            <a:ext cx="216022" cy="3540523"/>
            <a:chOff x="5220072" y="908720"/>
            <a:chExt cx="303278" cy="1092608"/>
          </a:xfrm>
        </p:grpSpPr>
        <p:cxnSp>
          <p:nvCxnSpPr>
            <p:cNvPr id="11" name="직선 연결선 10"/>
            <p:cNvCxnSpPr/>
            <p:nvPr/>
          </p:nvCxnSpPr>
          <p:spPr>
            <a:xfrm flipV="1">
              <a:off x="5220072" y="908720"/>
              <a:ext cx="0" cy="1092608"/>
            </a:xfrm>
            <a:prstGeom prst="line">
              <a:avLst/>
            </a:prstGeom>
            <a:ln w="15240">
              <a:solidFill>
                <a:srgbClr val="FF0000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직선 연결선 11"/>
            <p:cNvCxnSpPr/>
            <p:nvPr/>
          </p:nvCxnSpPr>
          <p:spPr>
            <a:xfrm>
              <a:off x="5235318" y="908720"/>
              <a:ext cx="288032" cy="0"/>
            </a:xfrm>
            <a:prstGeom prst="line">
              <a:avLst/>
            </a:prstGeom>
            <a:ln w="1524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2383884" y="436510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/>
              <a:t>충청남도</a:t>
            </a:r>
            <a:endParaRPr lang="en-US" altLang="ko-KR" dirty="0" smtClean="0"/>
          </a:p>
        </p:txBody>
      </p:sp>
      <p:sp>
        <p:nvSpPr>
          <p:cNvPr id="15" name="타원 14"/>
          <p:cNvSpPr/>
          <p:nvPr/>
        </p:nvSpPr>
        <p:spPr>
          <a:xfrm>
            <a:off x="6652146" y="5445224"/>
            <a:ext cx="440134" cy="432048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타원 17"/>
          <p:cNvSpPr/>
          <p:nvPr/>
        </p:nvSpPr>
        <p:spPr>
          <a:xfrm>
            <a:off x="7300218" y="3501008"/>
            <a:ext cx="440134" cy="432048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타원 18"/>
          <p:cNvSpPr/>
          <p:nvPr/>
        </p:nvSpPr>
        <p:spPr>
          <a:xfrm>
            <a:off x="7156202" y="4365104"/>
            <a:ext cx="440134" cy="432048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타원 19"/>
          <p:cNvSpPr/>
          <p:nvPr/>
        </p:nvSpPr>
        <p:spPr>
          <a:xfrm>
            <a:off x="5788050" y="3725416"/>
            <a:ext cx="440134" cy="432048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타원 20"/>
          <p:cNvSpPr/>
          <p:nvPr/>
        </p:nvSpPr>
        <p:spPr>
          <a:xfrm>
            <a:off x="6436122" y="3573016"/>
            <a:ext cx="440134" cy="432048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타원 21"/>
          <p:cNvSpPr/>
          <p:nvPr/>
        </p:nvSpPr>
        <p:spPr>
          <a:xfrm>
            <a:off x="6228184" y="3789040"/>
            <a:ext cx="440134" cy="432048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타원 22"/>
          <p:cNvSpPr/>
          <p:nvPr/>
        </p:nvSpPr>
        <p:spPr>
          <a:xfrm>
            <a:off x="5868144" y="5517232"/>
            <a:ext cx="440134" cy="432048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타원 23"/>
          <p:cNvSpPr/>
          <p:nvPr/>
        </p:nvSpPr>
        <p:spPr>
          <a:xfrm>
            <a:off x="5940152" y="6309320"/>
            <a:ext cx="440134" cy="432048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5" name="그룹 24"/>
          <p:cNvGrpSpPr/>
          <p:nvPr/>
        </p:nvGrpSpPr>
        <p:grpSpPr>
          <a:xfrm rot="16200000">
            <a:off x="4977263" y="5346429"/>
            <a:ext cx="216022" cy="2141803"/>
            <a:chOff x="5220072" y="908720"/>
            <a:chExt cx="303278" cy="1092608"/>
          </a:xfrm>
        </p:grpSpPr>
        <p:cxnSp>
          <p:nvCxnSpPr>
            <p:cNvPr id="26" name="직선 연결선 25"/>
            <p:cNvCxnSpPr/>
            <p:nvPr/>
          </p:nvCxnSpPr>
          <p:spPr>
            <a:xfrm flipV="1">
              <a:off x="5220072" y="908720"/>
              <a:ext cx="0" cy="1092608"/>
            </a:xfrm>
            <a:prstGeom prst="line">
              <a:avLst/>
            </a:prstGeom>
            <a:ln w="15240">
              <a:solidFill>
                <a:srgbClr val="FF0000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직선 연결선 26"/>
            <p:cNvCxnSpPr/>
            <p:nvPr/>
          </p:nvCxnSpPr>
          <p:spPr>
            <a:xfrm>
              <a:off x="5235318" y="908720"/>
              <a:ext cx="288032" cy="0"/>
            </a:xfrm>
            <a:prstGeom prst="line">
              <a:avLst/>
            </a:prstGeom>
            <a:ln w="1524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그룹 27"/>
          <p:cNvGrpSpPr/>
          <p:nvPr/>
        </p:nvGrpSpPr>
        <p:grpSpPr>
          <a:xfrm rot="16200000">
            <a:off x="3673924" y="3318966"/>
            <a:ext cx="216022" cy="4612557"/>
            <a:chOff x="5220072" y="908720"/>
            <a:chExt cx="303278" cy="1092608"/>
          </a:xfrm>
        </p:grpSpPr>
        <p:cxnSp>
          <p:nvCxnSpPr>
            <p:cNvPr id="29" name="직선 연결선 28"/>
            <p:cNvCxnSpPr/>
            <p:nvPr/>
          </p:nvCxnSpPr>
          <p:spPr>
            <a:xfrm flipV="1">
              <a:off x="5220072" y="908720"/>
              <a:ext cx="0" cy="1092608"/>
            </a:xfrm>
            <a:prstGeom prst="line">
              <a:avLst/>
            </a:prstGeom>
            <a:ln w="15240">
              <a:solidFill>
                <a:srgbClr val="FF0000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직선 연결선 29"/>
            <p:cNvCxnSpPr/>
            <p:nvPr/>
          </p:nvCxnSpPr>
          <p:spPr>
            <a:xfrm>
              <a:off x="5235318" y="908720"/>
              <a:ext cx="288032" cy="0"/>
            </a:xfrm>
            <a:prstGeom prst="line">
              <a:avLst/>
            </a:prstGeom>
            <a:ln w="1524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그룹 30"/>
          <p:cNvGrpSpPr/>
          <p:nvPr/>
        </p:nvGrpSpPr>
        <p:grpSpPr>
          <a:xfrm rot="10800000" flipH="1">
            <a:off x="6876256" y="5669333"/>
            <a:ext cx="216024" cy="423962"/>
            <a:chOff x="5220072" y="908720"/>
            <a:chExt cx="303278" cy="1092608"/>
          </a:xfrm>
        </p:grpSpPr>
        <p:cxnSp>
          <p:nvCxnSpPr>
            <p:cNvPr id="32" name="직선 연결선 31"/>
            <p:cNvCxnSpPr/>
            <p:nvPr/>
          </p:nvCxnSpPr>
          <p:spPr>
            <a:xfrm flipV="1">
              <a:off x="5220072" y="908720"/>
              <a:ext cx="0" cy="1092608"/>
            </a:xfrm>
            <a:prstGeom prst="line">
              <a:avLst/>
            </a:prstGeom>
            <a:ln w="15240">
              <a:solidFill>
                <a:srgbClr val="FF0000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직선 연결선 32"/>
            <p:cNvCxnSpPr/>
            <p:nvPr/>
          </p:nvCxnSpPr>
          <p:spPr>
            <a:xfrm>
              <a:off x="5235318" y="908720"/>
              <a:ext cx="288032" cy="0"/>
            </a:xfrm>
            <a:prstGeom prst="line">
              <a:avLst/>
            </a:prstGeom>
            <a:ln w="1524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그룹 39"/>
          <p:cNvGrpSpPr/>
          <p:nvPr/>
        </p:nvGrpSpPr>
        <p:grpSpPr>
          <a:xfrm rot="16200000" flipH="1">
            <a:off x="3667710" y="1380966"/>
            <a:ext cx="152396" cy="5400600"/>
            <a:chOff x="5220072" y="908720"/>
            <a:chExt cx="303278" cy="1092608"/>
          </a:xfrm>
        </p:grpSpPr>
        <p:cxnSp>
          <p:nvCxnSpPr>
            <p:cNvPr id="41" name="직선 연결선 40"/>
            <p:cNvCxnSpPr/>
            <p:nvPr/>
          </p:nvCxnSpPr>
          <p:spPr>
            <a:xfrm flipV="1">
              <a:off x="5220072" y="908720"/>
              <a:ext cx="0" cy="1092608"/>
            </a:xfrm>
            <a:prstGeom prst="line">
              <a:avLst/>
            </a:prstGeom>
            <a:ln w="15240">
              <a:solidFill>
                <a:srgbClr val="FF0000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직선 연결선 41"/>
            <p:cNvCxnSpPr/>
            <p:nvPr/>
          </p:nvCxnSpPr>
          <p:spPr>
            <a:xfrm>
              <a:off x="5235318" y="908720"/>
              <a:ext cx="288032" cy="0"/>
            </a:xfrm>
            <a:prstGeom prst="line">
              <a:avLst/>
            </a:prstGeom>
            <a:ln w="1524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그룹 42"/>
          <p:cNvGrpSpPr/>
          <p:nvPr/>
        </p:nvGrpSpPr>
        <p:grpSpPr>
          <a:xfrm rot="5400000" flipH="1">
            <a:off x="7708391" y="3397039"/>
            <a:ext cx="216024" cy="423962"/>
            <a:chOff x="5220072" y="908720"/>
            <a:chExt cx="303278" cy="1092608"/>
          </a:xfrm>
        </p:grpSpPr>
        <p:cxnSp>
          <p:nvCxnSpPr>
            <p:cNvPr id="44" name="직선 연결선 43"/>
            <p:cNvCxnSpPr/>
            <p:nvPr/>
          </p:nvCxnSpPr>
          <p:spPr>
            <a:xfrm flipV="1">
              <a:off x="5220072" y="908720"/>
              <a:ext cx="0" cy="1092608"/>
            </a:xfrm>
            <a:prstGeom prst="line">
              <a:avLst/>
            </a:prstGeom>
            <a:ln w="15240">
              <a:solidFill>
                <a:srgbClr val="FF0000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직선 연결선 44"/>
            <p:cNvCxnSpPr/>
            <p:nvPr/>
          </p:nvCxnSpPr>
          <p:spPr>
            <a:xfrm>
              <a:off x="5235318" y="908720"/>
              <a:ext cx="288032" cy="0"/>
            </a:xfrm>
            <a:prstGeom prst="line">
              <a:avLst/>
            </a:prstGeom>
            <a:ln w="1524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그룹 45"/>
          <p:cNvGrpSpPr/>
          <p:nvPr/>
        </p:nvGrpSpPr>
        <p:grpSpPr>
          <a:xfrm rot="16200000">
            <a:off x="4089518" y="2028412"/>
            <a:ext cx="226883" cy="3582398"/>
            <a:chOff x="5231853" y="908719"/>
            <a:chExt cx="291497" cy="1092608"/>
          </a:xfrm>
        </p:grpSpPr>
        <p:cxnSp>
          <p:nvCxnSpPr>
            <p:cNvPr id="47" name="직선 연결선 46"/>
            <p:cNvCxnSpPr/>
            <p:nvPr/>
          </p:nvCxnSpPr>
          <p:spPr>
            <a:xfrm flipV="1">
              <a:off x="5231853" y="908719"/>
              <a:ext cx="0" cy="1092608"/>
            </a:xfrm>
            <a:prstGeom prst="line">
              <a:avLst/>
            </a:prstGeom>
            <a:ln w="15240">
              <a:solidFill>
                <a:srgbClr val="FF0000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직선 연결선 47"/>
            <p:cNvCxnSpPr/>
            <p:nvPr/>
          </p:nvCxnSpPr>
          <p:spPr>
            <a:xfrm>
              <a:off x="5235318" y="908720"/>
              <a:ext cx="288032" cy="0"/>
            </a:xfrm>
            <a:prstGeom prst="line">
              <a:avLst/>
            </a:prstGeom>
            <a:ln w="1524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그룹 48"/>
          <p:cNvGrpSpPr/>
          <p:nvPr/>
        </p:nvGrpSpPr>
        <p:grpSpPr>
          <a:xfrm rot="16200000">
            <a:off x="5128735" y="2224195"/>
            <a:ext cx="216022" cy="2769651"/>
            <a:chOff x="5220072" y="908720"/>
            <a:chExt cx="303278" cy="1092608"/>
          </a:xfrm>
        </p:grpSpPr>
        <p:cxnSp>
          <p:nvCxnSpPr>
            <p:cNvPr id="50" name="직선 연결선 49"/>
            <p:cNvCxnSpPr/>
            <p:nvPr/>
          </p:nvCxnSpPr>
          <p:spPr>
            <a:xfrm flipV="1">
              <a:off x="5220072" y="908720"/>
              <a:ext cx="0" cy="1092608"/>
            </a:xfrm>
            <a:prstGeom prst="line">
              <a:avLst/>
            </a:prstGeom>
            <a:ln w="15240">
              <a:solidFill>
                <a:srgbClr val="FF0000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직선 연결선 50"/>
            <p:cNvCxnSpPr/>
            <p:nvPr/>
          </p:nvCxnSpPr>
          <p:spPr>
            <a:xfrm>
              <a:off x="5235318" y="908720"/>
              <a:ext cx="288032" cy="0"/>
            </a:xfrm>
            <a:prstGeom prst="line">
              <a:avLst/>
            </a:prstGeom>
            <a:ln w="1524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TextBox 51"/>
          <p:cNvSpPr txBox="1"/>
          <p:nvPr/>
        </p:nvSpPr>
        <p:spPr>
          <a:xfrm>
            <a:off x="7020272" y="587727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/>
              <a:t>남</a:t>
            </a:r>
            <a:r>
              <a:rPr lang="ko-KR" altLang="en-US" dirty="0" smtClean="0"/>
              <a:t>해안</a:t>
            </a:r>
            <a:endParaRPr lang="en-US" altLang="ko-KR" dirty="0" smtClean="0"/>
          </a:p>
        </p:txBody>
      </p:sp>
      <p:sp>
        <p:nvSpPr>
          <p:cNvPr id="53" name="TextBox 52"/>
          <p:cNvSpPr txBox="1"/>
          <p:nvPr/>
        </p:nvSpPr>
        <p:spPr>
          <a:xfrm>
            <a:off x="3563888" y="594928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/>
              <a:t>제주도</a:t>
            </a:r>
            <a:endParaRPr lang="en-US" altLang="ko-KR" dirty="0" smtClean="0"/>
          </a:p>
        </p:txBody>
      </p:sp>
      <p:sp>
        <p:nvSpPr>
          <p:cNvPr id="54" name="TextBox 53"/>
          <p:cNvSpPr txBox="1"/>
          <p:nvPr/>
        </p:nvSpPr>
        <p:spPr>
          <a:xfrm>
            <a:off x="1043608" y="515719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/>
              <a:t>전라도</a:t>
            </a:r>
            <a:endParaRPr lang="en-US" altLang="ko-KR" dirty="0" smtClean="0"/>
          </a:p>
        </p:txBody>
      </p:sp>
      <p:sp>
        <p:nvSpPr>
          <p:cNvPr id="55" name="TextBox 54"/>
          <p:cNvSpPr txBox="1"/>
          <p:nvPr/>
        </p:nvSpPr>
        <p:spPr>
          <a:xfrm>
            <a:off x="7596336" y="3131676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/>
              <a:t>동해안</a:t>
            </a:r>
            <a:endParaRPr lang="en-US" altLang="ko-KR" dirty="0" smtClean="0"/>
          </a:p>
        </p:txBody>
      </p:sp>
      <p:grpSp>
        <p:nvGrpSpPr>
          <p:cNvPr id="56" name="그룹 55"/>
          <p:cNvGrpSpPr/>
          <p:nvPr/>
        </p:nvGrpSpPr>
        <p:grpSpPr>
          <a:xfrm rot="5400000">
            <a:off x="7776356" y="4185084"/>
            <a:ext cx="216024" cy="1008112"/>
            <a:chOff x="5220072" y="908720"/>
            <a:chExt cx="303278" cy="1092608"/>
          </a:xfrm>
        </p:grpSpPr>
        <p:cxnSp>
          <p:nvCxnSpPr>
            <p:cNvPr id="57" name="직선 연결선 56"/>
            <p:cNvCxnSpPr/>
            <p:nvPr/>
          </p:nvCxnSpPr>
          <p:spPr>
            <a:xfrm flipV="1">
              <a:off x="5220072" y="908720"/>
              <a:ext cx="0" cy="1092608"/>
            </a:xfrm>
            <a:prstGeom prst="line">
              <a:avLst/>
            </a:prstGeom>
            <a:ln w="15240">
              <a:solidFill>
                <a:srgbClr val="FF0000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직선 연결선 57"/>
            <p:cNvCxnSpPr/>
            <p:nvPr/>
          </p:nvCxnSpPr>
          <p:spPr>
            <a:xfrm>
              <a:off x="5235318" y="908720"/>
              <a:ext cx="288032" cy="0"/>
            </a:xfrm>
            <a:prstGeom prst="line">
              <a:avLst/>
            </a:prstGeom>
            <a:ln w="1524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TextBox 58"/>
          <p:cNvSpPr txBox="1"/>
          <p:nvPr/>
        </p:nvSpPr>
        <p:spPr>
          <a:xfrm>
            <a:off x="7956376" y="478786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/>
              <a:t>경상도</a:t>
            </a:r>
            <a:endParaRPr lang="en-US" altLang="ko-KR" dirty="0" smtClean="0"/>
          </a:p>
        </p:txBody>
      </p:sp>
      <p:sp>
        <p:nvSpPr>
          <p:cNvPr id="60" name="TextBox 59"/>
          <p:cNvSpPr txBox="1"/>
          <p:nvPr/>
        </p:nvSpPr>
        <p:spPr>
          <a:xfrm>
            <a:off x="630679" y="4149080"/>
            <a:ext cx="77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5</a:t>
            </a:r>
            <a:r>
              <a:rPr lang="ko-KR" altLang="en-US" dirty="0" smtClean="0"/>
              <a:t>대궁</a:t>
            </a:r>
            <a:endParaRPr lang="en-US" altLang="ko-KR" dirty="0" smtClean="0"/>
          </a:p>
        </p:txBody>
      </p:sp>
      <p:sp>
        <p:nvSpPr>
          <p:cNvPr id="61" name="TextBox 60"/>
          <p:cNvSpPr txBox="1"/>
          <p:nvPr/>
        </p:nvSpPr>
        <p:spPr>
          <a:xfrm>
            <a:off x="1966645" y="335699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/>
              <a:t>강화도</a:t>
            </a:r>
            <a:endParaRPr lang="en-US" altLang="ko-KR" dirty="0" smtClean="0"/>
          </a:p>
        </p:txBody>
      </p:sp>
      <p:sp>
        <p:nvSpPr>
          <p:cNvPr id="62" name="TextBox 61"/>
          <p:cNvSpPr txBox="1"/>
          <p:nvPr/>
        </p:nvSpPr>
        <p:spPr>
          <a:xfrm>
            <a:off x="3419872" y="3131676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/>
              <a:t>근대사</a:t>
            </a:r>
            <a:endParaRPr lang="en-US" altLang="ko-KR" dirty="0" smtClean="0"/>
          </a:p>
        </p:txBody>
      </p:sp>
    </p:spTree>
    <p:extLst>
      <p:ext uri="{BB962C8B-B14F-4D97-AF65-F5344CB8AC3E}">
        <p14:creationId xmlns:p14="http://schemas.microsoft.com/office/powerpoint/2010/main" val="26545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  <p:bldP spid="9" grpId="0" animBg="1"/>
      <p:bldP spid="13" grpId="0"/>
      <p:bldP spid="15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52" grpId="0"/>
      <p:bldP spid="53" grpId="0"/>
      <p:bldP spid="54" grpId="0"/>
      <p:bldP spid="55" grpId="0"/>
      <p:bldP spid="59" grpId="0"/>
      <p:bldP spid="60" grpId="0"/>
      <p:bldP spid="61" grpId="0"/>
      <p:bldP spid="6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450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355" y="0"/>
            <a:ext cx="58872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147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73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80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80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80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80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80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80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7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" y="0"/>
            <a:ext cx="9139418" cy="6858000"/>
          </a:xfrm>
          <a:prstGeom prst="rect">
            <a:avLst/>
          </a:prstGeom>
        </p:spPr>
      </p:pic>
      <p:sp>
        <p:nvSpPr>
          <p:cNvPr id="4" name="타원 3"/>
          <p:cNvSpPr/>
          <p:nvPr/>
        </p:nvSpPr>
        <p:spPr>
          <a:xfrm>
            <a:off x="8244408" y="4149080"/>
            <a:ext cx="648072" cy="648072"/>
          </a:xfrm>
          <a:prstGeom prst="ellipse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타원 5"/>
          <p:cNvSpPr/>
          <p:nvPr/>
        </p:nvSpPr>
        <p:spPr>
          <a:xfrm>
            <a:off x="6444208" y="4149080"/>
            <a:ext cx="1296144" cy="1287760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 6"/>
          <p:cNvSpPr/>
          <p:nvPr/>
        </p:nvSpPr>
        <p:spPr>
          <a:xfrm>
            <a:off x="395536" y="2060848"/>
            <a:ext cx="1800200" cy="1800200"/>
          </a:xfrm>
          <a:prstGeom prst="ellipse">
            <a:avLst/>
          </a:prstGeom>
          <a:solidFill>
            <a:schemeClr val="accent3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/>
          <p:cNvSpPr/>
          <p:nvPr/>
        </p:nvSpPr>
        <p:spPr>
          <a:xfrm>
            <a:off x="1835696" y="3573016"/>
            <a:ext cx="1800200" cy="1800200"/>
          </a:xfrm>
          <a:prstGeom prst="ellipse">
            <a:avLst/>
          </a:prstGeom>
          <a:solidFill>
            <a:srgbClr val="AE92D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" name="타원 9"/>
          <p:cNvSpPr/>
          <p:nvPr/>
        </p:nvSpPr>
        <p:spPr>
          <a:xfrm>
            <a:off x="7596336" y="4005064"/>
            <a:ext cx="648072" cy="648072"/>
          </a:xfrm>
          <a:prstGeom prst="ellipse">
            <a:avLst/>
          </a:prstGeom>
          <a:solidFill>
            <a:srgbClr val="0066FF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1871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9" grpId="0" animBg="1"/>
      <p:bldP spid="1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450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2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52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52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76672"/>
            <a:ext cx="3744416" cy="2808312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599233"/>
            <a:ext cx="3744416" cy="2808312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476672"/>
            <a:ext cx="3744416" cy="2808312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599233"/>
            <a:ext cx="3746574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73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52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450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46" y="0"/>
            <a:ext cx="73521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19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73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950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" y="0"/>
            <a:ext cx="91394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184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950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950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864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0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950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864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713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47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39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09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59" y="0"/>
            <a:ext cx="77248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890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981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937" y="0"/>
            <a:ext cx="57301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10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893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1939</TotalTime>
  <Words>11</Words>
  <Application>Microsoft Office PowerPoint</Application>
  <PresentationFormat>화면 슬라이드 쇼(4:3)</PresentationFormat>
  <Paragraphs>10</Paragraphs>
  <Slides>59</Slides>
  <Notes>0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59</vt:i4>
      </vt:variant>
    </vt:vector>
  </HeadingPairs>
  <TitlesOfParts>
    <vt:vector size="60" baseType="lpstr"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XP SP3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master</dc:creator>
  <cp:lastModifiedBy>hc4u8</cp:lastModifiedBy>
  <cp:revision>122</cp:revision>
  <dcterms:created xsi:type="dcterms:W3CDTF">2010-08-26T05:53:07Z</dcterms:created>
  <dcterms:modified xsi:type="dcterms:W3CDTF">2013-07-06T08:29:42Z</dcterms:modified>
</cp:coreProperties>
</file>